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96" y="-3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082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6510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01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84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84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638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273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908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848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4442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493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A29FA3-127D-40AB-8A8F-E4CCF6C43A3C}" type="datetimeFigureOut">
              <a:rPr lang="ru-RU" smtClean="0"/>
              <a:t>08.11.2012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7423CB-B814-4506-8E6F-4C6D217F4B7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8955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256" y="0"/>
            <a:ext cx="918051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67544" y="443567"/>
            <a:ext cx="83529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Вопросы 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dirty="0" err="1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Вебинары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17.10.12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24.10.12</a:t>
            </a:r>
            <a:r>
              <a:rPr lang="en-US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;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31.10.12)</a:t>
            </a:r>
            <a:r>
              <a:rPr lang="ru-RU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dirty="0" smtClean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Каковы </a:t>
            </a:r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комиссии по отелям?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Комиссия базовая – 11 %. Комиссия может увеличиваться в процессе бронирования, чем больше бронируете – тем выше комиссия. (при бронировании на 500 000  - 12%)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  <a:endParaRPr lang="ru-RU" sz="1400" dirty="0">
              <a:solidFill>
                <a:srgbClr val="0033CC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Какие поставщики отелей? В чем их разница?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Мы работаем с самыми крупными и надежными поставщиками: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Travco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Gullivers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Академсервис,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Miki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Hotelbads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Tourico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и </a:t>
            </a:r>
            <a:r>
              <a:rPr lang="en-US" sz="1400" dirty="0" err="1">
                <a:latin typeface="Arial" pitchFamily="34" charset="0"/>
                <a:cs typeface="Arial" pitchFamily="34" charset="0"/>
              </a:rPr>
              <a:t>Kuoni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. Академсервис поставляет отели по России и СНГ, остальные поставщики работают по всему миру. В скором времени у нас появится еще один поставщик – </a:t>
            </a:r>
            <a:r>
              <a:rPr lang="en-US" sz="1400" dirty="0">
                <a:latin typeface="Arial" pitchFamily="34" charset="0"/>
                <a:cs typeface="Arial" pitchFamily="34" charset="0"/>
              </a:rPr>
              <a:t>You Travel 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– он предоставляет контент по отелям летних и зимних курортов. 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Можно ли бронировать услуги без установки Мастер агент?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Да, можно. Все ваши заявки будут сохранены в личном кабинете сайта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  <a:p>
            <a:pPr algn="just"/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Есть ли Демо-версия ПК Мастер Агента?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Да, есть. Для получения </a:t>
            </a:r>
            <a:r>
              <a:rPr lang="ru-RU" sz="1400" dirty="0" err="1">
                <a:latin typeface="Arial" pitchFamily="34" charset="0"/>
                <a:cs typeface="Arial" pitchFamily="34" charset="0"/>
              </a:rPr>
              <a:t>Демо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 версии Вам нужно отправить запрос на адрес 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sale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@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mag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travel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Сложно ли устанавливается ПК Мастер Агент?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Нет, не сложно. Т.к. к установочному файлу прилагается инструкция, где пошагово расписана установка программы. Даже если возникнут вопросы по установке, наши технические специалисты помогут  Вам (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info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@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mag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travel</a:t>
            </a:r>
            <a:r>
              <a:rPr lang="ru-RU" sz="1400" dirty="0">
                <a:latin typeface="Arial" pitchFamily="34" charset="0"/>
                <a:cs typeface="Arial" pitchFamily="34" charset="0"/>
              </a:rPr>
              <a:t>)</a:t>
            </a:r>
          </a:p>
          <a:p>
            <a:pPr algn="just"/>
            <a:r>
              <a:rPr lang="en-US" sz="1400" dirty="0">
                <a:latin typeface="Arial" pitchFamily="34" charset="0"/>
                <a:cs typeface="Arial" pitchFamily="34" charset="0"/>
              </a:rPr>
              <a:t> </a:t>
            </a:r>
            <a:endParaRPr lang="ru-RU" sz="14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Планируете ли вы в будущем проведение каких-либо акций?</a:t>
            </a: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Конечно, уже в декабре стартует цикл новогодних акций. Все новости у нас на сайте 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www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mag</a:t>
            </a:r>
            <a:r>
              <a:rPr lang="ru-RU" sz="1400" u="sng" dirty="0">
                <a:latin typeface="Arial" pitchFamily="34" charset="0"/>
                <a:cs typeface="Arial" pitchFamily="34" charset="0"/>
              </a:rPr>
              <a:t>.</a:t>
            </a:r>
            <a:r>
              <a:rPr lang="en-US" sz="1400" u="sng" dirty="0">
                <a:latin typeface="Arial" pitchFamily="34" charset="0"/>
                <a:cs typeface="Arial" pitchFamily="34" charset="0"/>
              </a:rPr>
              <a:t>travel</a:t>
            </a:r>
            <a:endParaRPr lang="ru-RU" sz="1400" u="sng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>
                <a:latin typeface="Arial" pitchFamily="34" charset="0"/>
                <a:cs typeface="Arial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3944095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40</Words>
  <Application>Microsoft Office PowerPoint</Application>
  <PresentationFormat>Экран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Evgeniya Sidyakina</dc:creator>
  <cp:lastModifiedBy>Evgeniya Sidyakina</cp:lastModifiedBy>
  <cp:revision>3</cp:revision>
  <dcterms:created xsi:type="dcterms:W3CDTF">2012-11-02T09:37:03Z</dcterms:created>
  <dcterms:modified xsi:type="dcterms:W3CDTF">2012-11-08T07:09:27Z</dcterms:modified>
</cp:coreProperties>
</file>